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70" r:id="rId11"/>
    <p:sldId id="269" r:id="rId12"/>
    <p:sldId id="267" r:id="rId13"/>
    <p:sldId id="266" r:id="rId14"/>
    <p:sldId id="265" r:id="rId15"/>
    <p:sldId id="264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83643-AE41-42F4-A366-DFF312B98F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44633-4058-4391-8115-65B01CF28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ikki1299@mail.ru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«От Винта!»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2412" y="1628800"/>
            <a:ext cx="749917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просмотри презентацию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 поделку самостоятельно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сфотографируй проделанную работу и отправь мне на почту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rikki1299@mail.ru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недели.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201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48" y="548680"/>
            <a:ext cx="6390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5. Отгибаем вниз два слоя бумаги таким образом, чтобы уголок выходил вниз примерно на </a:t>
            </a:r>
            <a:r>
              <a:rPr lang="ru-RU" sz="2400" b="1" dirty="0" smtClean="0">
                <a:solidFill>
                  <a:srgbClr val="FF0000"/>
                </a:solidFill>
              </a:rPr>
              <a:t>1/3</a:t>
            </a:r>
            <a:r>
              <a:rPr lang="ru-RU" sz="2400" b="1" dirty="0">
                <a:solidFill>
                  <a:srgbClr val="FF0000"/>
                </a:solidFill>
              </a:rPr>
              <a:t> </a:t>
            </a:r>
          </a:p>
        </p:txBody>
      </p:sp>
      <p:pic>
        <p:nvPicPr>
          <p:cNvPr id="19458" name="Picture 2" descr="http://ped-kopilka.ru/images/6(29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844824"/>
            <a:ext cx="6096000" cy="3962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35696" y="620688"/>
            <a:ext cx="5670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6. Полученную заготовку складываем пополам по </a:t>
            </a:r>
            <a:r>
              <a:rPr lang="ru-RU" sz="2400" b="1" dirty="0" smtClean="0">
                <a:solidFill>
                  <a:srgbClr val="FF0000"/>
                </a:solidFill>
              </a:rPr>
              <a:t>вертикали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0482" name="Picture 2" descr="http://ped-kopilka.ru/images/7(27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00808"/>
            <a:ext cx="3812394" cy="2448272"/>
          </a:xfrm>
          <a:prstGeom prst="rect">
            <a:avLst/>
          </a:prstGeom>
          <a:noFill/>
        </p:spPr>
      </p:pic>
      <p:pic>
        <p:nvPicPr>
          <p:cNvPr id="20484" name="Picture 4" descr="http://ped-kopilka.ru/images/8(26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564904"/>
            <a:ext cx="3850574" cy="2761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27584" y="620688"/>
            <a:ext cx="7542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7. Поворачиваем заготовку по часовой стрелке таким образом, чтобы нижний острый уголок оказался в левой руке. Формируем из него клюв </a:t>
            </a:r>
            <a:r>
              <a:rPr lang="ru-RU" sz="2400" b="1" dirty="0" smtClean="0">
                <a:solidFill>
                  <a:srgbClr val="FF0000"/>
                </a:solidFill>
              </a:rPr>
              <a:t>птицы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2530" name="Picture 2" descr="http://ped-kopilka.ru/images/9(23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988840"/>
            <a:ext cx="6096000" cy="3990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75656" y="548680"/>
            <a:ext cx="6030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8. Отгибаем вверх </a:t>
            </a:r>
            <a:r>
              <a:rPr lang="ru-RU" sz="2400" b="1" dirty="0" smtClean="0">
                <a:solidFill>
                  <a:srgbClr val="FF0000"/>
                </a:solidFill>
              </a:rPr>
              <a:t>один </a:t>
            </a:r>
            <a:r>
              <a:rPr lang="ru-RU" sz="2400" b="1" dirty="0">
                <a:solidFill>
                  <a:srgbClr val="FF0000"/>
                </a:solidFill>
              </a:rPr>
              <a:t>из </a:t>
            </a:r>
            <a:r>
              <a:rPr lang="ru-RU" sz="2400" b="1" dirty="0" smtClean="0">
                <a:solidFill>
                  <a:srgbClr val="FF0000"/>
                </a:solidFill>
              </a:rPr>
              <a:t>углов, </a:t>
            </a:r>
            <a:r>
              <a:rPr lang="ru-RU" sz="2400" b="1" dirty="0">
                <a:solidFill>
                  <a:srgbClr val="FF0000"/>
                </a:solidFill>
              </a:rPr>
              <a:t>которые смотрят </a:t>
            </a:r>
            <a:r>
              <a:rPr lang="ru-RU" sz="2400" b="1" dirty="0" smtClean="0">
                <a:solidFill>
                  <a:srgbClr val="FF0000"/>
                </a:solidFill>
              </a:rPr>
              <a:t>вниз (крыло</a:t>
            </a:r>
            <a:r>
              <a:rPr lang="ru-RU" sz="2400" b="1" dirty="0">
                <a:solidFill>
                  <a:srgbClr val="FF0000"/>
                </a:solidFill>
              </a:rPr>
              <a:t>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3554" name="Picture 2" descr="http://ped-kopilka.ru/images/10(21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628800"/>
            <a:ext cx="5760640" cy="44734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404664"/>
            <a:ext cx="6534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9. Точно такую же работу делаем с другим нижним </a:t>
            </a:r>
            <a:r>
              <a:rPr lang="ru-RU" sz="2400" b="1" dirty="0" smtClean="0">
                <a:solidFill>
                  <a:srgbClr val="FF0000"/>
                </a:solidFill>
              </a:rPr>
              <a:t>углом, </a:t>
            </a:r>
            <a:r>
              <a:rPr lang="ru-RU" sz="2400" b="1" dirty="0">
                <a:solidFill>
                  <a:srgbClr val="FF0000"/>
                </a:solidFill>
              </a:rPr>
              <a:t>тем самым формируя второе </a:t>
            </a:r>
            <a:r>
              <a:rPr lang="ru-RU" sz="2400" b="1" dirty="0" smtClean="0">
                <a:solidFill>
                  <a:srgbClr val="FF0000"/>
                </a:solidFill>
              </a:rPr>
              <a:t>крыло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4578" name="Picture 2" descr="http://ped-kopilka.ru/images/11(18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0808"/>
            <a:ext cx="6096000" cy="4238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99592" y="620688"/>
            <a:ext cx="7398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10. Со </a:t>
            </a:r>
            <a:r>
              <a:rPr lang="ru-RU" sz="2400" b="1" dirty="0" smtClean="0">
                <a:solidFill>
                  <a:srgbClr val="FF0000"/>
                </a:solidFill>
              </a:rPr>
              <a:t>стороны, </a:t>
            </a:r>
            <a:r>
              <a:rPr lang="ru-RU" sz="2400" b="1" dirty="0" smtClean="0">
                <a:solidFill>
                  <a:srgbClr val="FF0000"/>
                </a:solidFill>
              </a:rPr>
              <a:t>которая </a:t>
            </a:r>
            <a:r>
              <a:rPr lang="ru-RU" sz="2400" b="1" dirty="0" smtClean="0">
                <a:solidFill>
                  <a:srgbClr val="FF0000"/>
                </a:solidFill>
              </a:rPr>
              <a:t>противоположна голове, </a:t>
            </a:r>
            <a:r>
              <a:rPr lang="ru-RU" sz="2400" b="1" dirty="0">
                <a:solidFill>
                  <a:srgbClr val="FF0000"/>
                </a:solidFill>
              </a:rPr>
              <a:t>намечаем контуры туловища птицы и  вырезаем ненужную </a:t>
            </a:r>
            <a:r>
              <a:rPr lang="ru-RU" sz="2400" b="1" dirty="0" smtClean="0">
                <a:solidFill>
                  <a:srgbClr val="FF0000"/>
                </a:solidFill>
              </a:rPr>
              <a:t>часть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5602" name="Picture 2" descr="http://ped-kopilka.ru/images/12(16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844824"/>
            <a:ext cx="6096000" cy="4314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548680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11. Начинаем формировать перышки хвоста, вырезая узкие длинные </a:t>
            </a:r>
            <a:r>
              <a:rPr lang="ru-RU" sz="2400" b="1" dirty="0" smtClean="0">
                <a:solidFill>
                  <a:srgbClr val="FF0000"/>
                </a:solidFill>
              </a:rPr>
              <a:t>треугольники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2770" name="Picture 2" descr="http://ped-kopilka.ru/images/13(14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700808"/>
            <a:ext cx="6096000" cy="4229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35696" y="548680"/>
            <a:ext cx="5310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12. Таким же образом формируем перышки </a:t>
            </a:r>
            <a:r>
              <a:rPr lang="ru-RU" sz="2400" b="1" dirty="0" smtClean="0">
                <a:solidFill>
                  <a:srgbClr val="FF0000"/>
                </a:solidFill>
              </a:rPr>
              <a:t>крыльев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0722" name="Picture 2" descr="http://ped-kopilka.ru/images/14(12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556792"/>
            <a:ext cx="3552395" cy="2664296"/>
          </a:xfrm>
          <a:prstGeom prst="rect">
            <a:avLst/>
          </a:prstGeom>
          <a:noFill/>
        </p:spPr>
      </p:pic>
      <p:pic>
        <p:nvPicPr>
          <p:cNvPr id="30724" name="Picture 4" descr="http://ped-kopilka.ru/images/15(10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636912"/>
            <a:ext cx="3935760" cy="2570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63688" y="620688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13. Дополняем фигурку птицы </a:t>
            </a:r>
            <a:r>
              <a:rPr lang="ru-RU" sz="2400" b="1" dirty="0" smtClean="0">
                <a:solidFill>
                  <a:srgbClr val="FF0000"/>
                </a:solidFill>
              </a:rPr>
              <a:t>глазками (их </a:t>
            </a:r>
            <a:r>
              <a:rPr lang="ru-RU" sz="2400" b="1" dirty="0">
                <a:solidFill>
                  <a:srgbClr val="FF0000"/>
                </a:solidFill>
              </a:rPr>
              <a:t>можно наклеить или </a:t>
            </a:r>
            <a:r>
              <a:rPr lang="ru-RU" sz="2400" b="1" dirty="0" smtClean="0">
                <a:solidFill>
                  <a:srgbClr val="FF0000"/>
                </a:solidFill>
              </a:rPr>
              <a:t>нарисовать</a:t>
            </a:r>
            <a:r>
              <a:rPr lang="ru-RU" sz="2400" b="1" dirty="0">
                <a:solidFill>
                  <a:srgbClr val="FF0000"/>
                </a:solidFill>
              </a:rPr>
              <a:t>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1746" name="Picture 2" descr="http://ped-kopilka.ru/images/16(8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556792"/>
            <a:ext cx="5424264" cy="378003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99792" y="5551869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Готово!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3.depositphotos.com/1005534/198/v/950/depositphotos_1987979-stock-illustration-3d-paper-cut-desktop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98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348880"/>
            <a:ext cx="6840760" cy="27363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 них есть крылья, голова,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Две лапки, клюв и перья.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Все появляются с яйца.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Слышны их песенки с </a:t>
            </a:r>
            <a:r>
              <a:rPr lang="ru-RU" b="1" dirty="0" smtClean="0">
                <a:solidFill>
                  <a:srgbClr val="FF0000"/>
                </a:solidFill>
              </a:rPr>
              <a:t>деревьев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2" name="Picture 4" descr="https://im0-tub-ru.yandex.net/i?id=34234b14fb39b9119ebdc47a02fd032b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365104"/>
            <a:ext cx="1912466" cy="2191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pic>
        <p:nvPicPr>
          <p:cNvPr id="16388" name="Picture 4" descr="http://galerey-room.ru/images/0_51460_c1b99417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772816"/>
            <a:ext cx="3708039" cy="3096344"/>
          </a:xfrm>
          <a:prstGeom prst="rect">
            <a:avLst/>
          </a:prstGeom>
          <a:noFill/>
        </p:spPr>
      </p:pic>
      <p:pic>
        <p:nvPicPr>
          <p:cNvPr id="16390" name="Picture 6" descr="http://www.karakyli.ru/wp-content/uploads/2014/04/ptichki-iz-bumagi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988840"/>
            <a:ext cx="3810000" cy="2209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pic>
        <p:nvPicPr>
          <p:cNvPr id="17410" name="Picture 2" descr="https://im0-tub-ru.yandex.net/i?id=8cd676ca2df9902feab5e231f7e5fd63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836712"/>
            <a:ext cx="5715000" cy="4591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pic>
        <p:nvPicPr>
          <p:cNvPr id="18434" name="Picture 2" descr="http://ped-kopilka.ru/images/16(8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20688"/>
            <a:ext cx="7129759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548680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1. Готовим 2 листа цветной бумаги, </a:t>
            </a:r>
            <a:r>
              <a:rPr lang="ru-RU" sz="2400" b="1" dirty="0" smtClean="0">
                <a:solidFill>
                  <a:srgbClr val="FF0000"/>
                </a:solidFill>
              </a:rPr>
              <a:t>которые сочетаются по цвету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ped-kopilka.ru/images/1(32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6096000" cy="4210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19672" y="548680"/>
            <a:ext cx="61059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2. Вырезаем из них 2 одинаковых </a:t>
            </a:r>
            <a:r>
              <a:rPr lang="ru-RU" sz="2400" b="1" dirty="0" smtClean="0">
                <a:solidFill>
                  <a:srgbClr val="FF0000"/>
                </a:solidFill>
              </a:rPr>
              <a:t>квадрата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7650" name="Picture 2" descr="http://ped-kopilka.ru/images/2(33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6793873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79712" y="548680"/>
            <a:ext cx="6030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3. Складываем квадраты изнаночной стороной друг к другу, совмещая </a:t>
            </a:r>
            <a:r>
              <a:rPr lang="ru-RU" sz="2400" b="1" dirty="0" smtClean="0">
                <a:solidFill>
                  <a:srgbClr val="FF0000"/>
                </a:solidFill>
              </a:rPr>
              <a:t>уголки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8674" name="Picture 2" descr="http://ped-kopilka.ru/images/3(31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44824"/>
            <a:ext cx="3786552" cy="2952328"/>
          </a:xfrm>
          <a:prstGeom prst="rect">
            <a:avLst/>
          </a:prstGeom>
          <a:noFill/>
        </p:spPr>
      </p:pic>
      <p:pic>
        <p:nvPicPr>
          <p:cNvPr id="28676" name="Picture 4" descr="http://ped-kopilka.ru/images/4(30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772816"/>
            <a:ext cx="4060778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900igr.net/datai/pedagogika/Sovremennyj-urok-tekhnologii/0016-024-Sovremennyj-urok-tekhnolo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35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7704" y="548680"/>
            <a:ext cx="5328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4. Двухслойный квадрат складываем по </a:t>
            </a:r>
            <a:r>
              <a:rPr lang="ru-RU" sz="2400" b="1" dirty="0" smtClean="0">
                <a:solidFill>
                  <a:srgbClr val="FF0000"/>
                </a:solidFill>
              </a:rPr>
              <a:t>диагонали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6626" name="Picture 2" descr="http://ped-kopilka.ru/images/5(30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772816"/>
            <a:ext cx="6096000" cy="361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201</Words>
  <Application>Microsoft Office PowerPoint</Application>
  <PresentationFormat>Экран (4:3)</PresentationFormat>
  <Paragraphs>17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«От Винта!»</vt:lpstr>
      <vt:lpstr>У них есть крылья, голова, Две лапки, клюв и перья. Все появляются с яйца. Слышны их песенки с деревьев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 них есть крылья, голова, Две лапки, клюв и перья. Все появляются с яйца. Слышны их песенки с деревьев</dc:title>
  <dc:creator>RePack by SPecialiST</dc:creator>
  <cp:lastModifiedBy>1</cp:lastModifiedBy>
  <cp:revision>9</cp:revision>
  <dcterms:created xsi:type="dcterms:W3CDTF">2018-03-18T11:31:40Z</dcterms:created>
  <dcterms:modified xsi:type="dcterms:W3CDTF">2020-04-21T10:43:49Z</dcterms:modified>
</cp:coreProperties>
</file>